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9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44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74228C-FE0A-4840-8DEA-5988A182BF2C}" type="datetimeFigureOut">
              <a:rPr lang="es-ES" smtClean="0"/>
              <a:t>22/08/2016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385B20-FDA8-4166-8C59-1F5D037BC51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46847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385B20-FDA8-4166-8C59-1F5D037BC513}" type="slidenum">
              <a:rPr lang="es-ES" smtClean="0"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219601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29439-1DA5-4731-A9B9-8F58A9FE354B}" type="datetime1">
              <a:rPr lang="es-ES" smtClean="0"/>
              <a:t>22/08/2016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Centro de Atención Virtual CAV:  Carrera 11 No. 67 -46 Quinta Camacho    Bogotá,  Colombia, Suramérica      Centro de Contacto  +(57 – 2)  7362888       </a:t>
            </a:r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C1751-A3D1-4480-A193-49D1C9C6763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677588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68CE2-252D-482C-9919-1055AAB36430}" type="datetime1">
              <a:rPr lang="es-ES" smtClean="0"/>
              <a:t>22/08/2016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Centro de Atención Virtual CAV:  Carrera 11 No. 67 -46 Quinta Camacho    Bogotá,  Colombia, Suramérica      Centro de Contacto  +(57 – 2)  7362888       </a:t>
            </a:r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C1751-A3D1-4480-A193-49D1C9C6763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620308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34DB6-A844-4366-BBB3-5ED0F009F1B3}" type="datetime1">
              <a:rPr lang="es-ES" smtClean="0"/>
              <a:t>22/08/2016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Centro de Atención Virtual CAV:  Carrera 11 No. 67 -46 Quinta Camacho    Bogotá,  Colombia, Suramérica      Centro de Contacto  +(57 – 2)  7362888       </a:t>
            </a:r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C1751-A3D1-4480-A193-49D1C9C6763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440748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E29CE-2C83-4632-B37D-DDD94065ECDF}" type="datetime1">
              <a:rPr lang="es-ES" smtClean="0"/>
              <a:t>22/08/2016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Centro de Atención Virtual CAV:  Carrera 11 No. 67 -46 Quinta Camacho    Bogotá,  Colombia, Suramérica      Centro de Contacto  +(57 – 2)  7362888       </a:t>
            </a:r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C1751-A3D1-4480-A193-49D1C9C6763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061056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FAE11-1F55-42DE-A74E-27EAF1793108}" type="datetime1">
              <a:rPr lang="es-ES" smtClean="0"/>
              <a:t>22/08/2016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Centro de Atención Virtual CAV:  Carrera 11 No. 67 -46 Quinta Camacho    Bogotá,  Colombia, Suramérica      Centro de Contacto  +(57 – 2)  7362888       </a:t>
            </a:r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C1751-A3D1-4480-A193-49D1C9C6763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114006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E3DFC-4CE8-4057-BA44-74C8978CCEA6}" type="datetime1">
              <a:rPr lang="es-ES" smtClean="0"/>
              <a:t>22/08/2016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Centro de Atención Virtual CAV:  Carrera 11 No. 67 -46 Quinta Camacho    Bogotá,  Colombia, Suramérica      Centro de Contacto  +(57 – 2)  7362888       </a:t>
            </a:r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C1751-A3D1-4480-A193-49D1C9C6763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645737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C20A8-85B1-4054-9697-4A051DA8E898}" type="datetime1">
              <a:rPr lang="es-ES" smtClean="0"/>
              <a:t>22/08/2016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Centro de Atención Virtual CAV:  Carrera 11 No. 67 -46 Quinta Camacho    Bogotá,  Colombia, Suramérica      Centro de Contacto  +(57 – 2)  7362888       </a:t>
            </a:r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C1751-A3D1-4480-A193-49D1C9C6763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252876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1E199-F11E-41F3-8DFD-33B8F324E89B}" type="datetime1">
              <a:rPr lang="es-ES" smtClean="0"/>
              <a:t>22/08/2016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Centro de Atención Virtual CAV:  Carrera 11 No. 67 -46 Quinta Camacho    Bogotá,  Colombia, Suramérica      Centro de Contacto  +(57 – 2)  7362888       </a:t>
            </a:r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C1751-A3D1-4480-A193-49D1C9C6763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816517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D9ECE-2DCC-418B-9F85-4D5CC8EDCC95}" type="datetime1">
              <a:rPr lang="es-ES" smtClean="0"/>
              <a:t>22/08/2016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Centro de Atención Virtual CAV:  Carrera 11 No. 67 -46 Quinta Camacho    Bogotá,  Colombia, Suramérica      Centro de Contacto  +(57 – 2)  7362888       </a:t>
            </a:r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C1751-A3D1-4480-A193-49D1C9C6763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148852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83960-5D05-4141-A73C-5B4D841AD6E8}" type="datetime1">
              <a:rPr lang="es-ES" smtClean="0"/>
              <a:t>22/08/2016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Centro de Atención Virtual CAV:  Carrera 11 No. 67 -46 Quinta Camacho    Bogotá,  Colombia, Suramérica      Centro de Contacto  +(57 – 2)  7362888       </a:t>
            </a:r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C1751-A3D1-4480-A193-49D1C9C6763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82070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B70F6-844B-45CA-B3BC-94456DF84450}" type="datetime1">
              <a:rPr lang="es-ES" smtClean="0"/>
              <a:t>22/08/2016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Centro de Atención Virtual CAV:  Carrera 11 No. 67 -46 Quinta Camacho    Bogotá,  Colombia, Suramérica      Centro de Contacto  +(57 – 2)  7362888       </a:t>
            </a:r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C1751-A3D1-4480-A193-49D1C9C6763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833446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0085D8-B388-4541-859E-97CA1D3CC7B0}" type="datetime1">
              <a:rPr lang="es-ES" smtClean="0"/>
              <a:t>22/08/2016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s-ES" smtClean="0"/>
              <a:t>Centro de Atención Virtual CAV:  Carrera 11 No. 67 -46 Quinta Camacho    Bogotá,  Colombia, Suramérica      Centro de Contacto  +(57 – 2)  7362888       </a:t>
            </a:r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0C1751-A3D1-4480-A193-49D1C9C6763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356292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21" r:id="rId2"/>
    <p:sldLayoutId id="2147483722" r:id="rId3"/>
    <p:sldLayoutId id="2147483723" r:id="rId4"/>
    <p:sldLayoutId id="2147483724" r:id="rId5"/>
    <p:sldLayoutId id="2147483725" r:id="rId6"/>
    <p:sldLayoutId id="2147483726" r:id="rId7"/>
    <p:sldLayoutId id="2147483727" r:id="rId8"/>
    <p:sldLayoutId id="2147483728" r:id="rId9"/>
    <p:sldLayoutId id="2147483729" r:id="rId10"/>
    <p:sldLayoutId id="2147483730" r:id="rId11"/>
  </p:sldLayoutIdLst>
  <p:hf sldNum="0"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/>
          <p:cNvSpPr txBox="1"/>
          <p:nvPr/>
        </p:nvSpPr>
        <p:spPr>
          <a:xfrm>
            <a:off x="2505608" y="794395"/>
            <a:ext cx="14269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100" dirty="0" smtClean="0"/>
              <a:t>En alianza con</a:t>
            </a:r>
            <a:endParaRPr lang="es-ES" sz="1100" dirty="0"/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970" y="206884"/>
            <a:ext cx="2130241" cy="1237419"/>
          </a:xfrm>
          <a:prstGeom prst="rect">
            <a:avLst/>
          </a:prstGeom>
        </p:spPr>
      </p:pic>
      <p:sp>
        <p:nvSpPr>
          <p:cNvPr id="7" name="Marcador de pie de página 6"/>
          <p:cNvSpPr>
            <a:spLocks noGrp="1"/>
          </p:cNvSpPr>
          <p:nvPr>
            <p:ph type="ftr" sz="quarter" idx="11"/>
          </p:nvPr>
        </p:nvSpPr>
        <p:spPr>
          <a:xfrm>
            <a:off x="897923" y="6356351"/>
            <a:ext cx="7496433" cy="365125"/>
          </a:xfrm>
        </p:spPr>
        <p:txBody>
          <a:bodyPr/>
          <a:lstStyle/>
          <a:p>
            <a:r>
              <a:rPr lang="es-ES" dirty="0" smtClean="0"/>
              <a:t>Centro de Atención Virtual CAV:  Carrera 11 No. 67 -46 Quinta Camacho    Bogotá,  Colombia, Suramérica      Centro de Contacto  +(57 – 2)  7362888 </a:t>
            </a:r>
          </a:p>
          <a:p>
            <a:r>
              <a:rPr lang="es-CO" dirty="0" smtClean="0"/>
              <a:t>e-mail:  cav-quintacamacho@universidadean.edu.co</a:t>
            </a:r>
            <a:r>
              <a:rPr lang="es-ES" dirty="0" smtClean="0"/>
              <a:t>       </a:t>
            </a:r>
            <a:endParaRPr lang="es-ES" dirty="0"/>
          </a:p>
        </p:txBody>
      </p:sp>
      <p:cxnSp>
        <p:nvCxnSpPr>
          <p:cNvPr id="8" name="Conector recto 7"/>
          <p:cNvCxnSpPr/>
          <p:nvPr/>
        </p:nvCxnSpPr>
        <p:spPr>
          <a:xfrm>
            <a:off x="854930" y="6265391"/>
            <a:ext cx="7457046" cy="0"/>
          </a:xfrm>
          <a:prstGeom prst="line">
            <a:avLst/>
          </a:prstGeom>
          <a:ln>
            <a:solidFill>
              <a:srgbClr val="0168B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Imagen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6577" y="577553"/>
            <a:ext cx="673818" cy="695294"/>
          </a:xfrm>
          <a:prstGeom prst="rect">
            <a:avLst/>
          </a:prstGeom>
        </p:spPr>
      </p:pic>
      <p:sp>
        <p:nvSpPr>
          <p:cNvPr id="10" name="Cuadro de texto 2"/>
          <p:cNvSpPr txBox="1">
            <a:spLocks noChangeArrowheads="1"/>
          </p:cNvSpPr>
          <p:nvPr/>
        </p:nvSpPr>
        <p:spPr bwMode="auto">
          <a:xfrm>
            <a:off x="2392703" y="6106402"/>
            <a:ext cx="4381500" cy="204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>
              <a:spcAft>
                <a:spcPts val="0"/>
              </a:spcAft>
            </a:pPr>
            <a:r>
              <a:rPr lang="es-ES_tradnl" sz="700" dirty="0">
                <a:solidFill>
                  <a:schemeClr val="bg1">
                    <a:lumMod val="50000"/>
                  </a:schemeClr>
                </a:solidFill>
                <a:effectLst/>
                <a:latin typeface="Cambria" panose="02040503050406030204" pitchFamily="18" charset="0"/>
                <a:ea typeface="MS Mincho"/>
                <a:cs typeface="Times New Roman" panose="02020603050405020304" pitchFamily="18" charset="0"/>
              </a:rPr>
              <a:t>©UNIVERSIDAD EAN: SNIES 2812 | Personería Jurídica Res. nº. 2898 del </a:t>
            </a:r>
            <a:r>
              <a:rPr lang="es-ES_tradnl" sz="700" dirty="0" err="1">
                <a:solidFill>
                  <a:schemeClr val="bg1">
                    <a:lumMod val="50000"/>
                  </a:schemeClr>
                </a:solidFill>
                <a:effectLst/>
                <a:latin typeface="Cambria" panose="02040503050406030204" pitchFamily="18" charset="0"/>
                <a:ea typeface="MS Mincho"/>
                <a:cs typeface="Times New Roman" panose="02020603050405020304" pitchFamily="18" charset="0"/>
              </a:rPr>
              <a:t>Minjusticia</a:t>
            </a:r>
            <a:r>
              <a:rPr lang="es-ES_tradnl" sz="700" dirty="0">
                <a:solidFill>
                  <a:schemeClr val="bg1">
                    <a:lumMod val="50000"/>
                  </a:schemeClr>
                </a:solidFill>
                <a:effectLst/>
                <a:latin typeface="Cambria" panose="02040503050406030204" pitchFamily="18" charset="0"/>
                <a:ea typeface="MS Mincho"/>
                <a:cs typeface="Times New Roman" panose="02020603050405020304" pitchFamily="18" charset="0"/>
              </a:rPr>
              <a:t> - 16/05/69</a:t>
            </a:r>
            <a:endParaRPr lang="es-ES" sz="1200" dirty="0">
              <a:solidFill>
                <a:schemeClr val="bg1">
                  <a:lumMod val="50000"/>
                </a:schemeClr>
              </a:solidFill>
              <a:effectLst/>
              <a:latin typeface="Cambria" panose="02040503050406030204" pitchFamily="18" charset="0"/>
              <a:ea typeface="MS Mincho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098405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</TotalTime>
  <Words>54</Words>
  <Application>Microsoft Office PowerPoint</Application>
  <PresentationFormat>Presentación en pantalla (4:3)</PresentationFormat>
  <Paragraphs>5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Cambria</vt:lpstr>
      <vt:lpstr>MS Mincho</vt:lpstr>
      <vt:lpstr>Times New Roman</vt:lpstr>
      <vt:lpstr>Tema de Office</vt:lpstr>
      <vt:lpstr>Presentación de PowerPoint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MARTHA STELLA ROJAS ARGUELLES</dc:creator>
  <cp:lastModifiedBy>MARTHA STELLA ROJAS ARGUELLES</cp:lastModifiedBy>
  <cp:revision>4</cp:revision>
  <dcterms:created xsi:type="dcterms:W3CDTF">2016-05-31T13:37:58Z</dcterms:created>
  <dcterms:modified xsi:type="dcterms:W3CDTF">2016-08-22T20:36:24Z</dcterms:modified>
</cp:coreProperties>
</file>