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8" d="100"/>
          <a:sy n="188" d="100"/>
        </p:scale>
        <p:origin x="-3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12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6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84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21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30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9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6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8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89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16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8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439" y="269468"/>
            <a:ext cx="2270270" cy="90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13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universidadEAN</dc:creator>
  <cp:lastModifiedBy>universidadEAN</cp:lastModifiedBy>
  <cp:revision>5</cp:revision>
  <dcterms:created xsi:type="dcterms:W3CDTF">2015-06-22T16:59:19Z</dcterms:created>
  <dcterms:modified xsi:type="dcterms:W3CDTF">2016-07-29T19:35:13Z</dcterms:modified>
</cp:coreProperties>
</file>