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88" d="100"/>
          <a:sy n="188" d="100"/>
        </p:scale>
        <p:origin x="-30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EF04-1C34-3949-8275-F78C79A948EE}" type="datetimeFigureOut">
              <a:rPr lang="es-ES" smtClean="0"/>
              <a:t>29/07/16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2E9C-1754-894D-80DE-23015DA8463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7127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EF04-1C34-3949-8275-F78C79A948EE}" type="datetimeFigureOut">
              <a:rPr lang="es-ES" smtClean="0"/>
              <a:t>29/07/16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2E9C-1754-894D-80DE-23015DA8463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00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EF04-1C34-3949-8275-F78C79A948EE}" type="datetimeFigureOut">
              <a:rPr lang="es-ES" smtClean="0"/>
              <a:t>29/07/16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2E9C-1754-894D-80DE-23015DA8463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1161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EF04-1C34-3949-8275-F78C79A948EE}" type="datetimeFigureOut">
              <a:rPr lang="es-ES" smtClean="0"/>
              <a:t>29/07/16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2E9C-1754-894D-80DE-23015DA8463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3845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EF04-1C34-3949-8275-F78C79A948EE}" type="datetimeFigureOut">
              <a:rPr lang="es-ES" smtClean="0"/>
              <a:t>29/07/16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2E9C-1754-894D-80DE-23015DA8463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1215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EF04-1C34-3949-8275-F78C79A948EE}" type="datetimeFigureOut">
              <a:rPr lang="es-ES" smtClean="0"/>
              <a:t>29/07/16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2E9C-1754-894D-80DE-23015DA8463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5309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EF04-1C34-3949-8275-F78C79A948EE}" type="datetimeFigureOut">
              <a:rPr lang="es-ES" smtClean="0"/>
              <a:t>29/07/16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2E9C-1754-894D-80DE-23015DA8463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693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EF04-1C34-3949-8275-F78C79A948EE}" type="datetimeFigureOut">
              <a:rPr lang="es-ES" smtClean="0"/>
              <a:t>29/07/16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2E9C-1754-894D-80DE-23015DA8463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9665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EF04-1C34-3949-8275-F78C79A948EE}" type="datetimeFigureOut">
              <a:rPr lang="es-ES" smtClean="0"/>
              <a:t>29/07/16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2E9C-1754-894D-80DE-23015DA8463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7808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EF04-1C34-3949-8275-F78C79A948EE}" type="datetimeFigureOut">
              <a:rPr lang="es-ES" smtClean="0"/>
              <a:t>29/07/16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2E9C-1754-894D-80DE-23015DA8463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1899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EF04-1C34-3949-8275-F78C79A948EE}" type="datetimeFigureOut">
              <a:rPr lang="es-ES" smtClean="0"/>
              <a:t>29/07/16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2E9C-1754-894D-80DE-23015DA8463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2168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7EF04-1C34-3949-8275-F78C79A948EE}" type="datetimeFigureOut">
              <a:rPr lang="es-ES" smtClean="0"/>
              <a:t>29/07/16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B2E9C-1754-894D-80DE-23015DA8463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9850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5439" y="269468"/>
            <a:ext cx="2270270" cy="905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213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3219" y="5984308"/>
            <a:ext cx="1652489" cy="659388"/>
          </a:xfrm>
          <a:prstGeom prst="rect">
            <a:avLst/>
          </a:prstGeom>
        </p:spPr>
      </p:pic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Marcador de contenido 9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15842"/>
          </a:xfr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74160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Macintosh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universidadEAN</dc:creator>
  <cp:lastModifiedBy>universidadEAN</cp:lastModifiedBy>
  <cp:revision>5</cp:revision>
  <dcterms:created xsi:type="dcterms:W3CDTF">2015-06-22T16:59:19Z</dcterms:created>
  <dcterms:modified xsi:type="dcterms:W3CDTF">2016-07-29T18:04:43Z</dcterms:modified>
</cp:coreProperties>
</file>